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72" r:id="rId4"/>
    <p:sldId id="316" r:id="rId5"/>
    <p:sldId id="291" r:id="rId6"/>
    <p:sldId id="290" r:id="rId7"/>
    <p:sldId id="338" r:id="rId8"/>
    <p:sldId id="323" r:id="rId9"/>
    <p:sldId id="337" r:id="rId10"/>
    <p:sldId id="300" r:id="rId11"/>
    <p:sldId id="294" r:id="rId12"/>
    <p:sldId id="270" r:id="rId13"/>
    <p:sldId id="310" r:id="rId14"/>
    <p:sldId id="280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000" autoAdjust="0"/>
    <p:restoredTop sz="94660"/>
  </p:normalViewPr>
  <p:slideViewPr>
    <p:cSldViewPr>
      <p:cViewPr>
        <p:scale>
          <a:sx n="71" d="100"/>
          <a:sy n="71" d="100"/>
        </p:scale>
        <p:origin x="-1122" y="-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844675"/>
            <a:ext cx="1300162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52617-F0F4-439D-A96B-6C4E1258B6C7}" type="datetimeFigureOut">
              <a:rPr lang="ru-RU"/>
              <a:pPr>
                <a:defRPr/>
              </a:pPr>
              <a:t>23.09.2022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CB3D61-3601-43EF-A35C-260E49A0BA5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636838"/>
            <a:ext cx="2309812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4219575"/>
            <a:ext cx="315118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9"/>
          <p:cNvGrpSpPr/>
          <p:nvPr/>
        </p:nvGrpSpPr>
        <p:grpSpPr bwMode="auto">
          <a:xfrm>
            <a:off x="1835150" y="5661025"/>
            <a:ext cx="7308850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4"/>
          <p:cNvGrpSpPr/>
          <p:nvPr/>
        </p:nvGrpSpPr>
        <p:grpSpPr bwMode="auto">
          <a:xfrm>
            <a:off x="0" y="5661025"/>
            <a:ext cx="7308850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1476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FFB1F-393A-497B-9553-163AE98DD8D1}" type="datetimeFigureOut">
              <a:rPr lang="ru-RU"/>
              <a:pPr>
                <a:defRPr/>
              </a:pPr>
              <a:t>23.09.2022</a:t>
            </a:fld>
            <a:endParaRPr 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E4896-0FFE-4833-AACA-D5C3B5CCACD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2646363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221163"/>
            <a:ext cx="296545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9"/>
          <p:cNvGrpSpPr/>
          <p:nvPr/>
        </p:nvGrpSpPr>
        <p:grpSpPr bwMode="auto">
          <a:xfrm>
            <a:off x="1258888" y="6092825"/>
            <a:ext cx="7885112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2"/>
          <p:cNvGrpSpPr/>
          <p:nvPr/>
        </p:nvGrpSpPr>
        <p:grpSpPr bwMode="auto">
          <a:xfrm>
            <a:off x="0" y="6092825"/>
            <a:ext cx="7885113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D88ED-19F4-40E5-BD4B-258C95C9C405}" type="datetimeFigureOut">
              <a:rPr lang="ru-RU"/>
              <a:pPr>
                <a:defRPr/>
              </a:pPr>
              <a:t>23.09.2022</a:t>
            </a:fld>
            <a:endParaRPr lang="ru-RU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180BF-1A3A-4743-B754-BA61080B36A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005263"/>
            <a:ext cx="21256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9"/>
          <p:cNvGrpSpPr/>
          <p:nvPr/>
        </p:nvGrpSpPr>
        <p:grpSpPr bwMode="auto">
          <a:xfrm>
            <a:off x="0" y="5778500"/>
            <a:ext cx="9144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3619500"/>
            <a:ext cx="25558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E7A82-31C1-4EF4-AE4E-D057956B9713}" type="datetimeFigureOut">
              <a:rPr lang="ru-RU"/>
              <a:pPr>
                <a:defRPr/>
              </a:pPr>
              <a:t>23.09.2022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F5C36-A6C2-460B-9866-9DF08227B71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860800"/>
            <a:ext cx="29876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3088"/>
            <a:ext cx="21669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8"/>
          <p:cNvGrpSpPr/>
          <p:nvPr/>
        </p:nvGrpSpPr>
        <p:grpSpPr bwMode="auto">
          <a:xfrm>
            <a:off x="1835150" y="5876925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11"/>
          <p:cNvGrpSpPr/>
          <p:nvPr/>
        </p:nvGrpSpPr>
        <p:grpSpPr bwMode="auto">
          <a:xfrm>
            <a:off x="0" y="5876925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D81DE-D631-42A5-B553-A203B818DD4B}" type="datetimeFigureOut">
              <a:rPr lang="ru-RU"/>
              <a:pPr>
                <a:defRPr/>
              </a:pPr>
              <a:t>23.09.2022</a:t>
            </a:fld>
            <a:endParaRPr lang="ru-RU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7D178-5098-4A37-A55E-3AAE15E898A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7E063D-D59C-4701-8C42-1C24AD8883B8}" type="datetimeFigureOut">
              <a:rPr lang="ru-RU"/>
              <a:pPr>
                <a:defRPr/>
              </a:pPr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F89"/>
                </a:solidFill>
                <a:latin typeface="Times New Roman" panose="02020603050405020304" pitchFamily="18" charset="0"/>
              </a:defRPr>
            </a:lvl1pPr>
          </a:lstStyle>
          <a:p>
            <a:fld id="{6BB5B8B1-0DD1-497B-B5CE-051CE67F6F8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1340768"/>
            <a:ext cx="52140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ГБОУ СОШ  </a:t>
            </a:r>
            <a:r>
              <a:rPr lang="ru-RU" sz="1200" b="1" dirty="0" err="1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с.Натальино</a:t>
            </a:r>
            <a:r>
              <a:rPr lang="ru-RU" sz="12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 структурное </a:t>
            </a:r>
            <a:r>
              <a:rPr lang="ru-RU" sz="1200" b="1" dirty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подразделение «детский сад </a:t>
            </a:r>
            <a:r>
              <a:rPr lang="ru-RU" sz="12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«Весна»</a:t>
            </a:r>
            <a:endParaRPr lang="ru-RU" sz="12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chemeClr val="accent5"/>
              </a:solidFill>
              <a:latin typeface="+mn-lt"/>
              <a:cs typeface="+mn-cs"/>
            </a:endParaRPr>
          </a:p>
        </p:txBody>
      </p:sp>
      <p:sp>
        <p:nvSpPr>
          <p:cNvPr id="6" name="Подзаголовок 2"/>
          <p:cNvSpPr txBox="1"/>
          <p:nvPr/>
        </p:nvSpPr>
        <p:spPr>
          <a:xfrm>
            <a:off x="1547178" y="3361055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2076" y="4580731"/>
            <a:ext cx="4572000" cy="34798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dirty="0">
                <a:latin typeface="+mn-lt"/>
              </a:rPr>
              <a:t>Подготовлен  август 2022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99677" y="2346551"/>
            <a:ext cx="6928707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Отчет о проделанной работе</a:t>
            </a:r>
          </a:p>
          <a:p>
            <a:pPr algn="ctr"/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за летний оздоровительный период 2022 г.</a:t>
            </a:r>
          </a:p>
          <a:p>
            <a:pPr algn="ctr"/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</a:p>
        </p:txBody>
      </p:sp>
      <p:pic>
        <p:nvPicPr>
          <p:cNvPr id="5" name="62FFFD44-F832-46CD-90B8-25FDC0812CE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B70A4B08-7E03-40D1-9AC8-51D28100B8BA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muzyka-bez-slov-krasivaya-melodiy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" name="muzyka-bez-slov-krasivaya-melodiy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7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9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400" dirty="0"/>
              <a:t>1 неделя июля</a:t>
            </a:r>
            <a:r>
              <a:rPr lang="ru-RU" altLang="en-US" dirty="0"/>
              <a:t> Юные пешеходы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altLang="en-US" dirty="0" smtClean="0"/>
              <a:t> </a:t>
            </a:r>
          </a:p>
        </p:txBody>
      </p:sp>
      <p:pic>
        <p:nvPicPr>
          <p:cNvPr id="7" name="IMG_20220330_100658_1.jpg" descr="C:\Users\wwwol\Desktop\фото\IMG_20220330_100658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59632" y="3140968"/>
            <a:ext cx="189021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s://detsad42-sarov.ru/images/news/2020/nedelja_bezopasnosti_dorozhnogo_dvizhenija/08.jpg"/>
          <p:cNvPicPr>
            <a:picLocks noChangeAspect="1" noChangeArrowheads="1"/>
          </p:cNvPicPr>
          <p:nvPr/>
        </p:nvPicPr>
        <p:blipFill>
          <a:blip r:embed="rId3" cstate="print"/>
          <a:srcRect t="8823" b="8824"/>
          <a:stretch>
            <a:fillRect/>
          </a:stretch>
        </p:blipFill>
        <p:spPr bwMode="auto">
          <a:xfrm>
            <a:off x="1259632" y="3068960"/>
            <a:ext cx="2016224" cy="2592288"/>
          </a:xfrm>
          <a:prstGeom prst="rect">
            <a:avLst/>
          </a:prstGeom>
          <a:noFill/>
        </p:spPr>
      </p:pic>
      <p:pic>
        <p:nvPicPr>
          <p:cNvPr id="3074" name="Picture 2" descr="C:\Users\user\Downloads\20210318_0913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340" y="1340768"/>
            <a:ext cx="4713988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400">
                <a:sym typeface="+mn-ea"/>
              </a:rPr>
              <a:t>2 неделя июля - Витаминная</a:t>
            </a:r>
            <a:endParaRPr lang="ru-RU" altLang="en-US" sz="2400"/>
          </a:p>
        </p:txBody>
      </p:sp>
      <p:pic>
        <p:nvPicPr>
          <p:cNvPr id="4" name="IMG_20220330_100658_1.jpg" descr="C:\Users\wwwol\Desktop\фото\IMG_20220330_100658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222" r="14815"/>
          <a:stretch>
            <a:fillRect/>
          </a:stretch>
        </p:blipFill>
        <p:spPr bwMode="auto">
          <a:xfrm rot="-5400000">
            <a:off x="2051720" y="1130206"/>
            <a:ext cx="4487735" cy="496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784976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День Российского флага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60620"/>
            <a:ext cx="3312368" cy="256773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:\Users\Пользователь\Desktop\Флаг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730" y="860620"/>
            <a:ext cx="4104456" cy="2567738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357301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latin typeface="+mn-lt"/>
              </a:rPr>
              <a:t>Цель: Закрепить знания детей о нашей Родине.  Воспитывать любовь к России, любовь и уважение к своей малой Родине. Обогащать словарный запас детей. Активизировать активную речь.</a:t>
            </a:r>
          </a:p>
          <a:p>
            <a:pPr algn="just"/>
            <a:endParaRPr lang="ru-RU" b="1" dirty="0">
              <a:latin typeface="+mn-lt"/>
            </a:endParaRPr>
          </a:p>
          <a:p>
            <a:pPr algn="just"/>
            <a:r>
              <a:rPr lang="ru-RU" b="1" dirty="0">
                <a:latin typeface="+mn-lt"/>
              </a:rPr>
              <a:t>Воспитывать любовь к Родине,  родному краю,  гордость за свою страну, свой народ.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288" y="692150"/>
            <a:ext cx="84248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291" y="116632"/>
            <a:ext cx="7704856" cy="5896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проведённой летней оздоровительной работы у детей: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Повысились функциональные возможности организма;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Дети получили новые знания, повысился их интерес к окружающему миру, творчеству, познанию;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Развился интерес к природе, проявились положительные эмоциональные отношения, желание беречь её и заботиться о ней;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Повысился интерес и желание заниматься физкультурой и спортом.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своей дальнейшей работе мы планируем: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продолжать осуществлять комплекс закаливающих процедур с использованием природных факторов: воздуха, солнца, воды, учитывая здоровье, индивидуальные особенности детей и местные условия.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воспитывать интерес и желание детей участвовать в подвижных играх и физических упражнениях на прогулке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проводить физкультурные досуги (один раз в месяц).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288" y="692150"/>
            <a:ext cx="84248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291" y="116632"/>
            <a:ext cx="7704856" cy="4737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работы: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сохранение и укрепление психического и физического здоровья детей с учетом индивидуальных способностей в летний период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летней оздоровительной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работы: </a:t>
            </a:r>
            <a:endParaRPr lang="ru-RU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Создать условия, обеспечивающие охрану жизни и здоровья детей, предупреждение заболеваемости и травматизма.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Реализовать систему мероприятий, направленных на оздоровление и физическое развитие детей, их нравственное воспитание, развитие любознательности и познавательной активности, формирование культурно – гигиенических и трудовых навыков.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Осуществить педагогическое и санитарное просвещение родителей по вопросам воспитания и оздоровления детей в летний период.</a:t>
            </a:r>
            <a:endParaRPr lang="ru-RU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352928" cy="450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в летний период проводилась по направлениям: </a:t>
            </a:r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образовательная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оздоровительная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родителями. 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Вся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работа в летний период была построена в соответствии с утвержденным планом работы ДОУ на летний период и режимом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работы.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Весь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период бодрствования, кроме сна, проводили на свежем воздухе, время проведения прогулок в летний период увеличилось. В связи с этим повышается двигательная активность детей за счет организации различных видов деятельности на участке - зарядка, спортивные и подвижные игры, развлечения, организация игровой, трудовой, экспериментальной деятельности детей.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1 июня - День защиты детей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72800" y="-8229600"/>
            <a:ext cx="6217920" cy="466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972800" y="-8229600"/>
            <a:ext cx="9326880" cy="699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ser\Downloads\20210318_091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316764"/>
            <a:ext cx="4155926" cy="554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400"/>
              <a:t>Познавательно-развлекательная программа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050" name="Picture 2" descr="C:\Users\user\Downloads\20210318_091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5027"/>
            <a:ext cx="4680520" cy="499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400" dirty="0"/>
              <a:t>Этот удивительный мир природы. Экологическая тропа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 dirty="0" smtClean="0"/>
              <a:t>Птички и рыбки. Овощи и фрукты</a:t>
            </a:r>
          </a:p>
          <a:p>
            <a:endParaRPr lang="ru-RU" altLang="en-US" dirty="0"/>
          </a:p>
        </p:txBody>
      </p:sp>
      <p:pic>
        <p:nvPicPr>
          <p:cNvPr id="5" name="IMG_20220330_100658_1.jpg" descr="C:\Users\wwwol\Desktop\фото\IMG_20220330_100658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699342" y="2708920"/>
            <a:ext cx="181732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20220330_100658_1.jpg" descr="C:\Users\wwwol\Desktop\фото\IMG_20220330_100658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99792" y="692696"/>
            <a:ext cx="3096344" cy="172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G_20220330_100658_1.jpg" descr="C:\Users\wwwol\Desktop\фото\IMG_20220330_100658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1560" y="2996952"/>
            <a:ext cx="1890210" cy="249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G_20220330_100658_1.jpg" descr="C:\Users\wwwol\Desktop\фото\IMG_20220330_100658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59832" y="3068960"/>
            <a:ext cx="1890210" cy="226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G_20220330_100658_1.jpg" descr="C:\Users\wwwol\Desktop\фото\IMG_20220330_100658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436096" y="3152061"/>
            <a:ext cx="1890210" cy="249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 smtClean="0"/>
              <a:t>4 неделя июня - Волшебная</a:t>
            </a:r>
            <a:endParaRPr lang="ru-RU" altLang="en-US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 dirty="0" smtClean="0"/>
              <a:t>Наш веселый огород. Мои фантазии.</a:t>
            </a:r>
          </a:p>
          <a:p>
            <a:pPr>
              <a:buNone/>
            </a:pPr>
            <a:endParaRPr lang="ru-RU" altLang="en-US" dirty="0"/>
          </a:p>
        </p:txBody>
      </p:sp>
      <p:pic>
        <p:nvPicPr>
          <p:cNvPr id="5" name="IMG_20220330_100658_1.jpg" descr="C:\Users\wwwol\Desktop\фото\IMG_20220330_100658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59632" y="2780928"/>
            <a:ext cx="237626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20220330_100658_1.jpg" descr="C:\Users\wwwol\Desktop\фото\IMG_20220330_100658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75656" y="2996952"/>
            <a:ext cx="1944215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G_20220330_100658_1.jpg" descr="C:\Users\wwwol\Desktop\фото\IMG_20220330_100658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4008" y="2996952"/>
            <a:ext cx="1944215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43335_shk</Template>
  <TotalTime>523</TotalTime>
  <Words>433</Words>
  <Application>Microsoft Office PowerPoint</Application>
  <PresentationFormat>Экран (4:3)</PresentationFormat>
  <Paragraphs>40</Paragraphs>
  <Slides>14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1 июня - День защиты детей</vt:lpstr>
      <vt:lpstr>Познавательно-развлекательная программа </vt:lpstr>
      <vt:lpstr>Этот удивительный мир природы. Экологическая тропа</vt:lpstr>
      <vt:lpstr>Презентация PowerPoint</vt:lpstr>
      <vt:lpstr>4 неделя июня - Волшебная</vt:lpstr>
      <vt:lpstr>Презентация PowerPoint</vt:lpstr>
      <vt:lpstr>1 неделя июля Юные пешеходы</vt:lpstr>
      <vt:lpstr>2 неделя июля - Витаминная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Win8</dc:creator>
  <cp:lastModifiedBy>Зам. по УВР</cp:lastModifiedBy>
  <cp:revision>106</cp:revision>
  <dcterms:created xsi:type="dcterms:W3CDTF">2016-08-02T15:51:00Z</dcterms:created>
  <dcterms:modified xsi:type="dcterms:W3CDTF">2022-09-23T12:58:09Z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2604882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  <property fmtid="{D5CDD505-2E9C-101B-9397-08002B2CF9AE}" pid="5" name="ICV">
    <vt:lpwstr>B18005B967264EE7A5598D5F7C23EE79</vt:lpwstr>
  </property>
  <property fmtid="{D5CDD505-2E9C-101B-9397-08002B2CF9AE}" pid="6" name="KSOProductBuildVer">
    <vt:lpwstr>1049-11.2.0.11156</vt:lpwstr>
  </property>
</Properties>
</file>